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"/>
  </p:notesMasterIdLst>
  <p:sldIdLst>
    <p:sldId id="258" r:id="rId2"/>
  </p:sldIdLst>
  <p:sldSz cx="6443663" cy="6443663"/>
  <p:notesSz cx="6858000" cy="9144000"/>
  <p:photoAlbum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rick Mildred" initials="DM" lastIdx="0" clrIdx="0">
    <p:extLst>
      <p:ext uri="{19B8F6BF-5375-455C-9EA6-DF929625EA0E}">
        <p15:presenceInfo xmlns:p15="http://schemas.microsoft.com/office/powerpoint/2012/main" userId="96d0506bce5f3ad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2490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9CAA1-CAE2-4F2A-955C-BA4B7028013F}" type="datetimeFigureOut">
              <a:rPr lang="en-AU" smtClean="0"/>
              <a:t>22/05/2021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D84B9-3F62-4704-A342-2F8A1DE5E8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44607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7623" rtl="0" eaLnBrk="1" latinLnBrk="0" hangingPunct="1">
      <a:defRPr sz="1086" kern="1200">
        <a:solidFill>
          <a:schemeClr val="tx1"/>
        </a:solidFill>
        <a:latin typeface="+mn-lt"/>
        <a:ea typeface="+mn-ea"/>
        <a:cs typeface="+mn-cs"/>
      </a:defRPr>
    </a:lvl1pPr>
    <a:lvl2pPr marL="413812" algn="l" defTabSz="827623" rtl="0" eaLnBrk="1" latinLnBrk="0" hangingPunct="1">
      <a:defRPr sz="1086" kern="1200">
        <a:solidFill>
          <a:schemeClr val="tx1"/>
        </a:solidFill>
        <a:latin typeface="+mn-lt"/>
        <a:ea typeface="+mn-ea"/>
        <a:cs typeface="+mn-cs"/>
      </a:defRPr>
    </a:lvl2pPr>
    <a:lvl3pPr marL="827623" algn="l" defTabSz="827623" rtl="0" eaLnBrk="1" latinLnBrk="0" hangingPunct="1">
      <a:defRPr sz="1086" kern="1200">
        <a:solidFill>
          <a:schemeClr val="tx1"/>
        </a:solidFill>
        <a:latin typeface="+mn-lt"/>
        <a:ea typeface="+mn-ea"/>
        <a:cs typeface="+mn-cs"/>
      </a:defRPr>
    </a:lvl3pPr>
    <a:lvl4pPr marL="1241435" algn="l" defTabSz="827623" rtl="0" eaLnBrk="1" latinLnBrk="0" hangingPunct="1">
      <a:defRPr sz="1086" kern="1200">
        <a:solidFill>
          <a:schemeClr val="tx1"/>
        </a:solidFill>
        <a:latin typeface="+mn-lt"/>
        <a:ea typeface="+mn-ea"/>
        <a:cs typeface="+mn-cs"/>
      </a:defRPr>
    </a:lvl4pPr>
    <a:lvl5pPr marL="1655247" algn="l" defTabSz="827623" rtl="0" eaLnBrk="1" latinLnBrk="0" hangingPunct="1">
      <a:defRPr sz="1086" kern="1200">
        <a:solidFill>
          <a:schemeClr val="tx1"/>
        </a:solidFill>
        <a:latin typeface="+mn-lt"/>
        <a:ea typeface="+mn-ea"/>
        <a:cs typeface="+mn-cs"/>
      </a:defRPr>
    </a:lvl5pPr>
    <a:lvl6pPr marL="2069059" algn="l" defTabSz="827623" rtl="0" eaLnBrk="1" latinLnBrk="0" hangingPunct="1">
      <a:defRPr sz="1086" kern="1200">
        <a:solidFill>
          <a:schemeClr val="tx1"/>
        </a:solidFill>
        <a:latin typeface="+mn-lt"/>
        <a:ea typeface="+mn-ea"/>
        <a:cs typeface="+mn-cs"/>
      </a:defRPr>
    </a:lvl6pPr>
    <a:lvl7pPr marL="2482870" algn="l" defTabSz="827623" rtl="0" eaLnBrk="1" latinLnBrk="0" hangingPunct="1">
      <a:defRPr sz="1086" kern="1200">
        <a:solidFill>
          <a:schemeClr val="tx1"/>
        </a:solidFill>
        <a:latin typeface="+mn-lt"/>
        <a:ea typeface="+mn-ea"/>
        <a:cs typeface="+mn-cs"/>
      </a:defRPr>
    </a:lvl7pPr>
    <a:lvl8pPr marL="2896682" algn="l" defTabSz="827623" rtl="0" eaLnBrk="1" latinLnBrk="0" hangingPunct="1">
      <a:defRPr sz="1086" kern="1200">
        <a:solidFill>
          <a:schemeClr val="tx1"/>
        </a:solidFill>
        <a:latin typeface="+mn-lt"/>
        <a:ea typeface="+mn-ea"/>
        <a:cs typeface="+mn-cs"/>
      </a:defRPr>
    </a:lvl8pPr>
    <a:lvl9pPr marL="3310494" algn="l" defTabSz="827623" rtl="0" eaLnBrk="1" latinLnBrk="0" hangingPunct="1">
      <a:defRPr sz="108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0571" y="1360330"/>
            <a:ext cx="4665714" cy="3128419"/>
          </a:xfrm>
        </p:spPr>
        <p:txBody>
          <a:bodyPr anchor="b"/>
          <a:lstStyle>
            <a:lvl1pPr>
              <a:defRPr sz="507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0571" y="4488747"/>
            <a:ext cx="4665714" cy="809376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22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665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88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0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33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553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77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60E4-33C0-4E52-AB11-24B91FDC2822}" type="datetimeFigureOut">
              <a:rPr lang="en-AU" smtClean="0"/>
              <a:t>22/05/2021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200A-041B-422D-9A43-651391D1B3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244738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500">
        <p15:prstTrans prst="pageCurlDouble"/>
        <p:sndAc>
          <p:endSnd/>
        </p:sndAc>
      </p:transition>
    </mc:Choice>
    <mc:Fallback xmlns="">
      <p:transition spd="slow" advClick="0" advTm="0">
        <p:fade/>
        <p:sndAc>
          <p:endSnd/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572" y="4510552"/>
            <a:ext cx="4665713" cy="532498"/>
          </a:xfrm>
        </p:spPr>
        <p:txBody>
          <a:bodyPr anchor="b">
            <a:normAutofit/>
          </a:bodyPr>
          <a:lstStyle>
            <a:lvl1pPr algn="l">
              <a:defRPr sz="1691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0571" y="644366"/>
            <a:ext cx="4665714" cy="3420709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128"/>
            </a:lvl1pPr>
            <a:lvl2pPr marL="322189" indent="0">
              <a:buNone/>
              <a:defRPr sz="1128"/>
            </a:lvl2pPr>
            <a:lvl3pPr marL="644378" indent="0">
              <a:buNone/>
              <a:defRPr sz="1128"/>
            </a:lvl3pPr>
            <a:lvl4pPr marL="966567" indent="0">
              <a:buNone/>
              <a:defRPr sz="1128"/>
            </a:lvl4pPr>
            <a:lvl5pPr marL="1288755" indent="0">
              <a:buNone/>
              <a:defRPr sz="1128"/>
            </a:lvl5pPr>
            <a:lvl6pPr marL="1610944" indent="0">
              <a:buNone/>
              <a:defRPr sz="1128"/>
            </a:lvl6pPr>
            <a:lvl7pPr marL="1933133" indent="0">
              <a:buNone/>
              <a:defRPr sz="1128"/>
            </a:lvl7pPr>
            <a:lvl8pPr marL="2255322" indent="0">
              <a:buNone/>
              <a:defRPr sz="1128"/>
            </a:lvl8pPr>
            <a:lvl9pPr marL="2577511" indent="0">
              <a:buNone/>
              <a:defRPr sz="112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0572" y="5043049"/>
            <a:ext cx="4665712" cy="463884"/>
          </a:xfrm>
        </p:spPr>
        <p:txBody>
          <a:bodyPr>
            <a:normAutofit/>
          </a:bodyPr>
          <a:lstStyle>
            <a:lvl1pPr marL="0" indent="0">
              <a:buNone/>
              <a:defRPr sz="846"/>
            </a:lvl1pPr>
            <a:lvl2pPr marL="322189" indent="0">
              <a:buNone/>
              <a:defRPr sz="846"/>
            </a:lvl2pPr>
            <a:lvl3pPr marL="644378" indent="0">
              <a:buNone/>
              <a:defRPr sz="705"/>
            </a:lvl3pPr>
            <a:lvl4pPr marL="966567" indent="0">
              <a:buNone/>
              <a:defRPr sz="634"/>
            </a:lvl4pPr>
            <a:lvl5pPr marL="1288755" indent="0">
              <a:buNone/>
              <a:defRPr sz="634"/>
            </a:lvl5pPr>
            <a:lvl6pPr marL="1610944" indent="0">
              <a:buNone/>
              <a:defRPr sz="634"/>
            </a:lvl6pPr>
            <a:lvl7pPr marL="1933133" indent="0">
              <a:buNone/>
              <a:defRPr sz="634"/>
            </a:lvl7pPr>
            <a:lvl8pPr marL="2255322" indent="0">
              <a:buNone/>
              <a:defRPr sz="634"/>
            </a:lvl8pPr>
            <a:lvl9pPr marL="2577511" indent="0">
              <a:buNone/>
              <a:defRPr sz="63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60E4-33C0-4E52-AB11-24B91FDC2822}" type="datetimeFigureOut">
              <a:rPr lang="en-AU" smtClean="0"/>
              <a:t>22/05/2021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200A-041B-422D-9A43-651391D1B3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8578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571" y="1360329"/>
            <a:ext cx="4665714" cy="1861503"/>
          </a:xfrm>
        </p:spPr>
        <p:txBody>
          <a:bodyPr/>
          <a:lstStyle>
            <a:lvl1pPr>
              <a:defRPr sz="33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610571" y="3436620"/>
            <a:ext cx="4665714" cy="2219484"/>
          </a:xfrm>
        </p:spPr>
        <p:txBody>
          <a:bodyPr anchor="ctr">
            <a:normAutofit/>
          </a:bodyPr>
          <a:lstStyle>
            <a:lvl1pPr marL="0" indent="0">
              <a:buNone/>
              <a:defRPr sz="1268"/>
            </a:lvl1pPr>
            <a:lvl2pPr marL="322189" indent="0">
              <a:buNone/>
              <a:defRPr sz="846"/>
            </a:lvl2pPr>
            <a:lvl3pPr marL="644378" indent="0">
              <a:buNone/>
              <a:defRPr sz="705"/>
            </a:lvl3pPr>
            <a:lvl4pPr marL="966567" indent="0">
              <a:buNone/>
              <a:defRPr sz="634"/>
            </a:lvl4pPr>
            <a:lvl5pPr marL="1288755" indent="0">
              <a:buNone/>
              <a:defRPr sz="634"/>
            </a:lvl5pPr>
            <a:lvl6pPr marL="1610944" indent="0">
              <a:buNone/>
              <a:defRPr sz="634"/>
            </a:lvl6pPr>
            <a:lvl7pPr marL="1933133" indent="0">
              <a:buNone/>
              <a:defRPr sz="634"/>
            </a:lvl7pPr>
            <a:lvl8pPr marL="2255322" indent="0">
              <a:buNone/>
              <a:defRPr sz="634"/>
            </a:lvl8pPr>
            <a:lvl9pPr marL="2577511" indent="0">
              <a:buNone/>
              <a:defRPr sz="63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60E4-33C0-4E52-AB11-24B91FDC2822}" type="datetimeFigureOut">
              <a:rPr lang="en-AU" smtClean="0"/>
              <a:t>22/05/2021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200A-041B-422D-9A43-651391D1B3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4883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524" y="1360329"/>
            <a:ext cx="4228865" cy="2183004"/>
          </a:xfrm>
        </p:spPr>
        <p:txBody>
          <a:bodyPr/>
          <a:lstStyle>
            <a:lvl1pPr>
              <a:defRPr sz="33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020513" y="3543333"/>
            <a:ext cx="3848411" cy="321501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98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322189" indent="0">
              <a:buNone/>
              <a:defRPr sz="846"/>
            </a:lvl2pPr>
            <a:lvl3pPr marL="644378" indent="0">
              <a:buNone/>
              <a:defRPr sz="705"/>
            </a:lvl3pPr>
            <a:lvl4pPr marL="966567" indent="0">
              <a:buNone/>
              <a:defRPr sz="634"/>
            </a:lvl4pPr>
            <a:lvl5pPr marL="1288755" indent="0">
              <a:buNone/>
              <a:defRPr sz="634"/>
            </a:lvl5pPr>
            <a:lvl6pPr marL="1610944" indent="0">
              <a:buNone/>
              <a:defRPr sz="634"/>
            </a:lvl6pPr>
            <a:lvl7pPr marL="1933133" indent="0">
              <a:buNone/>
              <a:defRPr sz="634"/>
            </a:lvl7pPr>
            <a:lvl8pPr marL="2255322" indent="0">
              <a:buNone/>
              <a:defRPr sz="634"/>
            </a:lvl8pPr>
            <a:lvl9pPr marL="2577511" indent="0">
              <a:buNone/>
              <a:defRPr sz="634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610571" y="4087805"/>
            <a:ext cx="4665714" cy="1575118"/>
          </a:xfrm>
        </p:spPr>
        <p:txBody>
          <a:bodyPr anchor="ctr">
            <a:normAutofit/>
          </a:bodyPr>
          <a:lstStyle>
            <a:lvl1pPr marL="0" indent="0">
              <a:buNone/>
              <a:defRPr sz="1268"/>
            </a:lvl1pPr>
            <a:lvl2pPr marL="322189" indent="0">
              <a:buNone/>
              <a:defRPr sz="846"/>
            </a:lvl2pPr>
            <a:lvl3pPr marL="644378" indent="0">
              <a:buNone/>
              <a:defRPr sz="705"/>
            </a:lvl3pPr>
            <a:lvl4pPr marL="966567" indent="0">
              <a:buNone/>
              <a:defRPr sz="634"/>
            </a:lvl4pPr>
            <a:lvl5pPr marL="1288755" indent="0">
              <a:buNone/>
              <a:defRPr sz="634"/>
            </a:lvl5pPr>
            <a:lvl6pPr marL="1610944" indent="0">
              <a:buNone/>
              <a:defRPr sz="634"/>
            </a:lvl6pPr>
            <a:lvl7pPr marL="1933133" indent="0">
              <a:buNone/>
              <a:defRPr sz="634"/>
            </a:lvl7pPr>
            <a:lvl8pPr marL="2255322" indent="0">
              <a:buNone/>
              <a:defRPr sz="634"/>
            </a:lvl8pPr>
            <a:lvl9pPr marL="2577511" indent="0">
              <a:buNone/>
              <a:defRPr sz="63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60E4-33C0-4E52-AB11-24B91FDC2822}" type="datetimeFigureOut">
              <a:rPr lang="en-AU" smtClean="0"/>
              <a:t>22/05/2021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200A-041B-422D-9A43-651391D1B358}" type="slidenum">
              <a:rPr lang="en-AU" smtClean="0"/>
              <a:t>‹#›</a:t>
            </a:fld>
            <a:endParaRPr lang="en-AU"/>
          </a:p>
        </p:txBody>
      </p:sp>
      <p:sp>
        <p:nvSpPr>
          <p:cNvPr id="12" name="TextBox 11"/>
          <p:cNvSpPr txBox="1"/>
          <p:nvPr/>
        </p:nvSpPr>
        <p:spPr>
          <a:xfrm>
            <a:off x="474887" y="912573"/>
            <a:ext cx="423934" cy="1415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8597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32595" y="2455871"/>
            <a:ext cx="423934" cy="1415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8597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2777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571" y="2935448"/>
            <a:ext cx="4665714" cy="1553300"/>
          </a:xfrm>
        </p:spPr>
        <p:txBody>
          <a:bodyPr anchor="b"/>
          <a:lstStyle>
            <a:lvl1pPr algn="l">
              <a:defRPr sz="281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0571" y="4488748"/>
            <a:ext cx="4665714" cy="808418"/>
          </a:xfrm>
        </p:spPr>
        <p:txBody>
          <a:bodyPr anchor="t"/>
          <a:lstStyle>
            <a:lvl1pPr marL="0" indent="0" algn="l">
              <a:buNone/>
              <a:defRPr sz="1409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22189" indent="0">
              <a:buNone/>
              <a:defRPr sz="1268">
                <a:solidFill>
                  <a:schemeClr val="tx1">
                    <a:tint val="75000"/>
                  </a:schemeClr>
                </a:solidFill>
              </a:defRPr>
            </a:lvl2pPr>
            <a:lvl3pPr marL="644378" indent="0">
              <a:buNone/>
              <a:defRPr sz="1128">
                <a:solidFill>
                  <a:schemeClr val="tx1">
                    <a:tint val="75000"/>
                  </a:schemeClr>
                </a:solidFill>
              </a:defRPr>
            </a:lvl3pPr>
            <a:lvl4pPr marL="966567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4pPr>
            <a:lvl5pPr marL="1288755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5pPr>
            <a:lvl6pPr marL="1610944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6pPr>
            <a:lvl7pPr marL="1933133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7pPr>
            <a:lvl8pPr marL="2255322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8pPr>
            <a:lvl9pPr marL="2577511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60E4-33C0-4E52-AB11-24B91FDC2822}" type="datetimeFigureOut">
              <a:rPr lang="en-AU" smtClean="0"/>
              <a:t>22/05/2021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200A-041B-422D-9A43-651391D1B3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73327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10" y="1861503"/>
            <a:ext cx="1557870" cy="541446"/>
          </a:xfrm>
        </p:spPr>
        <p:txBody>
          <a:bodyPr anchor="b">
            <a:noAutofit/>
          </a:bodyPr>
          <a:lstStyle>
            <a:lvl1pPr marL="0" indent="0">
              <a:buNone/>
              <a:defRPr sz="1691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22189" indent="0">
              <a:buNone/>
              <a:defRPr sz="1409" b="1"/>
            </a:lvl2pPr>
            <a:lvl3pPr marL="644378" indent="0">
              <a:buNone/>
              <a:defRPr sz="1268" b="1"/>
            </a:lvl3pPr>
            <a:lvl4pPr marL="966567" indent="0">
              <a:buNone/>
              <a:defRPr sz="1128" b="1"/>
            </a:lvl4pPr>
            <a:lvl5pPr marL="1288755" indent="0">
              <a:buNone/>
              <a:defRPr sz="1128" b="1"/>
            </a:lvl5pPr>
            <a:lvl6pPr marL="1610944" indent="0">
              <a:buNone/>
              <a:defRPr sz="1128" b="1"/>
            </a:lvl6pPr>
            <a:lvl7pPr marL="1933133" indent="0">
              <a:buNone/>
              <a:defRPr sz="1128" b="1"/>
            </a:lvl7pPr>
            <a:lvl8pPr marL="2255322" indent="0">
              <a:buNone/>
              <a:defRPr sz="1128" b="1"/>
            </a:lvl8pPr>
            <a:lvl9pPr marL="2577511" indent="0">
              <a:buNone/>
              <a:defRPr sz="11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344927" y="2505869"/>
            <a:ext cx="1547553" cy="3372482"/>
          </a:xfrm>
        </p:spPr>
        <p:txBody>
          <a:bodyPr anchor="t">
            <a:normAutofit/>
          </a:bodyPr>
          <a:lstStyle>
            <a:lvl1pPr marL="0" indent="0">
              <a:buNone/>
              <a:defRPr sz="987"/>
            </a:lvl1pPr>
            <a:lvl2pPr marL="322189" indent="0">
              <a:buNone/>
              <a:defRPr sz="846"/>
            </a:lvl2pPr>
            <a:lvl3pPr marL="644378" indent="0">
              <a:buNone/>
              <a:defRPr sz="705"/>
            </a:lvl3pPr>
            <a:lvl4pPr marL="966567" indent="0">
              <a:buNone/>
              <a:defRPr sz="634"/>
            </a:lvl4pPr>
            <a:lvl5pPr marL="1288755" indent="0">
              <a:buNone/>
              <a:defRPr sz="634"/>
            </a:lvl5pPr>
            <a:lvl6pPr marL="1610944" indent="0">
              <a:buNone/>
              <a:defRPr sz="634"/>
            </a:lvl6pPr>
            <a:lvl7pPr marL="1933133" indent="0">
              <a:buNone/>
              <a:defRPr sz="634"/>
            </a:lvl7pPr>
            <a:lvl8pPr marL="2255322" indent="0">
              <a:buNone/>
              <a:defRPr sz="634"/>
            </a:lvl8pPr>
            <a:lvl9pPr marL="2577511" indent="0">
              <a:buNone/>
              <a:defRPr sz="63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53110" y="1861503"/>
            <a:ext cx="1552253" cy="541446"/>
          </a:xfrm>
        </p:spPr>
        <p:txBody>
          <a:bodyPr anchor="b">
            <a:noAutofit/>
          </a:bodyPr>
          <a:lstStyle>
            <a:lvl1pPr marL="0" indent="0">
              <a:buNone/>
              <a:defRPr sz="1691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22189" indent="0">
              <a:buNone/>
              <a:defRPr sz="1409" b="1"/>
            </a:lvl2pPr>
            <a:lvl3pPr marL="644378" indent="0">
              <a:buNone/>
              <a:defRPr sz="1268" b="1"/>
            </a:lvl3pPr>
            <a:lvl4pPr marL="966567" indent="0">
              <a:buNone/>
              <a:defRPr sz="1128" b="1"/>
            </a:lvl4pPr>
            <a:lvl5pPr marL="1288755" indent="0">
              <a:buNone/>
              <a:defRPr sz="1128" b="1"/>
            </a:lvl5pPr>
            <a:lvl6pPr marL="1610944" indent="0">
              <a:buNone/>
              <a:defRPr sz="1128" b="1"/>
            </a:lvl6pPr>
            <a:lvl7pPr marL="1933133" indent="0">
              <a:buNone/>
              <a:defRPr sz="1128" b="1"/>
            </a:lvl7pPr>
            <a:lvl8pPr marL="2255322" indent="0">
              <a:buNone/>
              <a:defRPr sz="1128" b="1"/>
            </a:lvl8pPr>
            <a:lvl9pPr marL="2577511" indent="0">
              <a:buNone/>
              <a:defRPr sz="11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047531" y="2505869"/>
            <a:ext cx="1557832" cy="3372482"/>
          </a:xfrm>
        </p:spPr>
        <p:txBody>
          <a:bodyPr anchor="t">
            <a:normAutofit/>
          </a:bodyPr>
          <a:lstStyle>
            <a:lvl1pPr marL="0" indent="0">
              <a:buNone/>
              <a:defRPr sz="987"/>
            </a:lvl1pPr>
            <a:lvl2pPr marL="322189" indent="0">
              <a:buNone/>
              <a:defRPr sz="846"/>
            </a:lvl2pPr>
            <a:lvl3pPr marL="644378" indent="0">
              <a:buNone/>
              <a:defRPr sz="705"/>
            </a:lvl3pPr>
            <a:lvl4pPr marL="966567" indent="0">
              <a:buNone/>
              <a:defRPr sz="634"/>
            </a:lvl4pPr>
            <a:lvl5pPr marL="1288755" indent="0">
              <a:buNone/>
              <a:defRPr sz="634"/>
            </a:lvl5pPr>
            <a:lvl6pPr marL="1610944" indent="0">
              <a:buNone/>
              <a:defRPr sz="634"/>
            </a:lvl6pPr>
            <a:lvl7pPr marL="1933133" indent="0">
              <a:buNone/>
              <a:defRPr sz="634"/>
            </a:lvl7pPr>
            <a:lvl8pPr marL="2255322" indent="0">
              <a:buNone/>
              <a:defRPr sz="634"/>
            </a:lvl8pPr>
            <a:lvl9pPr marL="2577511" indent="0">
              <a:buNone/>
              <a:defRPr sz="63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766496" y="1861503"/>
            <a:ext cx="1550072" cy="541446"/>
          </a:xfrm>
        </p:spPr>
        <p:txBody>
          <a:bodyPr anchor="b">
            <a:noAutofit/>
          </a:bodyPr>
          <a:lstStyle>
            <a:lvl1pPr marL="0" indent="0">
              <a:buNone/>
              <a:defRPr sz="1691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22189" indent="0">
              <a:buNone/>
              <a:defRPr sz="1409" b="1"/>
            </a:lvl2pPr>
            <a:lvl3pPr marL="644378" indent="0">
              <a:buNone/>
              <a:defRPr sz="1268" b="1"/>
            </a:lvl3pPr>
            <a:lvl4pPr marL="966567" indent="0">
              <a:buNone/>
              <a:defRPr sz="1128" b="1"/>
            </a:lvl4pPr>
            <a:lvl5pPr marL="1288755" indent="0">
              <a:buNone/>
              <a:defRPr sz="1128" b="1"/>
            </a:lvl5pPr>
            <a:lvl6pPr marL="1610944" indent="0">
              <a:buNone/>
              <a:defRPr sz="1128" b="1"/>
            </a:lvl6pPr>
            <a:lvl7pPr marL="1933133" indent="0">
              <a:buNone/>
              <a:defRPr sz="1128" b="1"/>
            </a:lvl7pPr>
            <a:lvl8pPr marL="2255322" indent="0">
              <a:buNone/>
              <a:defRPr sz="1128" b="1"/>
            </a:lvl8pPr>
            <a:lvl9pPr marL="2577511" indent="0">
              <a:buNone/>
              <a:defRPr sz="11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3766496" y="2505869"/>
            <a:ext cx="1550072" cy="3372482"/>
          </a:xfrm>
        </p:spPr>
        <p:txBody>
          <a:bodyPr anchor="t">
            <a:normAutofit/>
          </a:bodyPr>
          <a:lstStyle>
            <a:lvl1pPr marL="0" indent="0">
              <a:buNone/>
              <a:defRPr sz="987"/>
            </a:lvl1pPr>
            <a:lvl2pPr marL="322189" indent="0">
              <a:buNone/>
              <a:defRPr sz="846"/>
            </a:lvl2pPr>
            <a:lvl3pPr marL="644378" indent="0">
              <a:buNone/>
              <a:defRPr sz="705"/>
            </a:lvl3pPr>
            <a:lvl4pPr marL="966567" indent="0">
              <a:buNone/>
              <a:defRPr sz="634"/>
            </a:lvl4pPr>
            <a:lvl5pPr marL="1288755" indent="0">
              <a:buNone/>
              <a:defRPr sz="634"/>
            </a:lvl5pPr>
            <a:lvl6pPr marL="1610944" indent="0">
              <a:buNone/>
              <a:defRPr sz="634"/>
            </a:lvl6pPr>
            <a:lvl7pPr marL="1933133" indent="0">
              <a:buNone/>
              <a:defRPr sz="634"/>
            </a:lvl7pPr>
            <a:lvl8pPr marL="2255322" indent="0">
              <a:buNone/>
              <a:defRPr sz="634"/>
            </a:lvl8pPr>
            <a:lvl9pPr marL="2577511" indent="0">
              <a:buNone/>
              <a:defRPr sz="63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1969837" y="2004695"/>
            <a:ext cx="0" cy="3723005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680604" y="2004695"/>
            <a:ext cx="0" cy="3727217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60E4-33C0-4E52-AB11-24B91FDC2822}" type="datetimeFigureOut">
              <a:rPr lang="en-AU" smtClean="0"/>
              <a:t>22/05/2021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200A-041B-422D-9A43-651391D1B3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542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4927" y="3994121"/>
            <a:ext cx="1554267" cy="541446"/>
          </a:xfrm>
        </p:spPr>
        <p:txBody>
          <a:bodyPr anchor="b">
            <a:noAutofit/>
          </a:bodyPr>
          <a:lstStyle>
            <a:lvl1pPr marL="0" indent="0">
              <a:buNone/>
              <a:defRPr sz="1691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22189" indent="0">
              <a:buNone/>
              <a:defRPr sz="1409" b="1"/>
            </a:lvl2pPr>
            <a:lvl3pPr marL="644378" indent="0">
              <a:buNone/>
              <a:defRPr sz="1268" b="1"/>
            </a:lvl3pPr>
            <a:lvl4pPr marL="966567" indent="0">
              <a:buNone/>
              <a:defRPr sz="1128" b="1"/>
            </a:lvl4pPr>
            <a:lvl5pPr marL="1288755" indent="0">
              <a:buNone/>
              <a:defRPr sz="1128" b="1"/>
            </a:lvl5pPr>
            <a:lvl6pPr marL="1610944" indent="0">
              <a:buNone/>
              <a:defRPr sz="1128" b="1"/>
            </a:lvl6pPr>
            <a:lvl7pPr marL="1933133" indent="0">
              <a:buNone/>
              <a:defRPr sz="1128" b="1"/>
            </a:lvl7pPr>
            <a:lvl8pPr marL="2255322" indent="0">
              <a:buNone/>
              <a:defRPr sz="1128" b="1"/>
            </a:lvl8pPr>
            <a:lvl9pPr marL="2577511" indent="0">
              <a:buNone/>
              <a:defRPr sz="11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344927" y="2076291"/>
            <a:ext cx="1554267" cy="143192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128"/>
            </a:lvl1pPr>
            <a:lvl2pPr marL="322189" indent="0">
              <a:buNone/>
              <a:defRPr sz="1128"/>
            </a:lvl2pPr>
            <a:lvl3pPr marL="644378" indent="0">
              <a:buNone/>
              <a:defRPr sz="1128"/>
            </a:lvl3pPr>
            <a:lvl4pPr marL="966567" indent="0">
              <a:buNone/>
              <a:defRPr sz="1128"/>
            </a:lvl4pPr>
            <a:lvl5pPr marL="1288755" indent="0">
              <a:buNone/>
              <a:defRPr sz="1128"/>
            </a:lvl5pPr>
            <a:lvl6pPr marL="1610944" indent="0">
              <a:buNone/>
              <a:defRPr sz="1128"/>
            </a:lvl6pPr>
            <a:lvl7pPr marL="1933133" indent="0">
              <a:buNone/>
              <a:defRPr sz="1128"/>
            </a:lvl7pPr>
            <a:lvl8pPr marL="2255322" indent="0">
              <a:buNone/>
              <a:defRPr sz="1128"/>
            </a:lvl8pPr>
            <a:lvl9pPr marL="2577511" indent="0">
              <a:buNone/>
              <a:defRPr sz="112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344927" y="4535569"/>
            <a:ext cx="1554267" cy="619363"/>
          </a:xfrm>
        </p:spPr>
        <p:txBody>
          <a:bodyPr anchor="t">
            <a:normAutofit/>
          </a:bodyPr>
          <a:lstStyle>
            <a:lvl1pPr marL="0" indent="0">
              <a:buNone/>
              <a:defRPr sz="987"/>
            </a:lvl1pPr>
            <a:lvl2pPr marL="322189" indent="0">
              <a:buNone/>
              <a:defRPr sz="846"/>
            </a:lvl2pPr>
            <a:lvl3pPr marL="644378" indent="0">
              <a:buNone/>
              <a:defRPr sz="705"/>
            </a:lvl3pPr>
            <a:lvl4pPr marL="966567" indent="0">
              <a:buNone/>
              <a:defRPr sz="634"/>
            </a:lvl4pPr>
            <a:lvl5pPr marL="1288755" indent="0">
              <a:buNone/>
              <a:defRPr sz="634"/>
            </a:lvl5pPr>
            <a:lvl6pPr marL="1610944" indent="0">
              <a:buNone/>
              <a:defRPr sz="634"/>
            </a:lvl6pPr>
            <a:lvl7pPr marL="1933133" indent="0">
              <a:buNone/>
              <a:defRPr sz="634"/>
            </a:lvl7pPr>
            <a:lvl8pPr marL="2255322" indent="0">
              <a:buNone/>
              <a:defRPr sz="634"/>
            </a:lvl8pPr>
            <a:lvl9pPr marL="2577511" indent="0">
              <a:buNone/>
              <a:defRPr sz="63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56132" y="3994121"/>
            <a:ext cx="1549232" cy="541446"/>
          </a:xfrm>
        </p:spPr>
        <p:txBody>
          <a:bodyPr anchor="b">
            <a:noAutofit/>
          </a:bodyPr>
          <a:lstStyle>
            <a:lvl1pPr marL="0" indent="0">
              <a:buNone/>
              <a:defRPr sz="1691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22189" indent="0">
              <a:buNone/>
              <a:defRPr sz="1409" b="1"/>
            </a:lvl2pPr>
            <a:lvl3pPr marL="644378" indent="0">
              <a:buNone/>
              <a:defRPr sz="1268" b="1"/>
            </a:lvl3pPr>
            <a:lvl4pPr marL="966567" indent="0">
              <a:buNone/>
              <a:defRPr sz="1128" b="1"/>
            </a:lvl4pPr>
            <a:lvl5pPr marL="1288755" indent="0">
              <a:buNone/>
              <a:defRPr sz="1128" b="1"/>
            </a:lvl5pPr>
            <a:lvl6pPr marL="1610944" indent="0">
              <a:buNone/>
              <a:defRPr sz="1128" b="1"/>
            </a:lvl6pPr>
            <a:lvl7pPr marL="1933133" indent="0">
              <a:buNone/>
              <a:defRPr sz="1128" b="1"/>
            </a:lvl7pPr>
            <a:lvl8pPr marL="2255322" indent="0">
              <a:buNone/>
              <a:defRPr sz="1128" b="1"/>
            </a:lvl8pPr>
            <a:lvl9pPr marL="2577511" indent="0">
              <a:buNone/>
              <a:defRPr sz="11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056131" y="2076291"/>
            <a:ext cx="1549232" cy="143192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128"/>
            </a:lvl1pPr>
            <a:lvl2pPr marL="322189" indent="0">
              <a:buNone/>
              <a:defRPr sz="1128"/>
            </a:lvl2pPr>
            <a:lvl3pPr marL="644378" indent="0">
              <a:buNone/>
              <a:defRPr sz="1128"/>
            </a:lvl3pPr>
            <a:lvl4pPr marL="966567" indent="0">
              <a:buNone/>
              <a:defRPr sz="1128"/>
            </a:lvl4pPr>
            <a:lvl5pPr marL="1288755" indent="0">
              <a:buNone/>
              <a:defRPr sz="1128"/>
            </a:lvl5pPr>
            <a:lvl6pPr marL="1610944" indent="0">
              <a:buNone/>
              <a:defRPr sz="1128"/>
            </a:lvl6pPr>
            <a:lvl7pPr marL="1933133" indent="0">
              <a:buNone/>
              <a:defRPr sz="1128"/>
            </a:lvl7pPr>
            <a:lvl8pPr marL="2255322" indent="0">
              <a:buNone/>
              <a:defRPr sz="1128"/>
            </a:lvl8pPr>
            <a:lvl9pPr marL="2577511" indent="0">
              <a:buNone/>
              <a:defRPr sz="112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055416" y="4535568"/>
            <a:ext cx="1551284" cy="619363"/>
          </a:xfrm>
        </p:spPr>
        <p:txBody>
          <a:bodyPr anchor="t">
            <a:normAutofit/>
          </a:bodyPr>
          <a:lstStyle>
            <a:lvl1pPr marL="0" indent="0">
              <a:buNone/>
              <a:defRPr sz="987"/>
            </a:lvl1pPr>
            <a:lvl2pPr marL="322189" indent="0">
              <a:buNone/>
              <a:defRPr sz="846"/>
            </a:lvl2pPr>
            <a:lvl3pPr marL="644378" indent="0">
              <a:buNone/>
              <a:defRPr sz="705"/>
            </a:lvl3pPr>
            <a:lvl4pPr marL="966567" indent="0">
              <a:buNone/>
              <a:defRPr sz="634"/>
            </a:lvl4pPr>
            <a:lvl5pPr marL="1288755" indent="0">
              <a:buNone/>
              <a:defRPr sz="634"/>
            </a:lvl5pPr>
            <a:lvl6pPr marL="1610944" indent="0">
              <a:buNone/>
              <a:defRPr sz="634"/>
            </a:lvl6pPr>
            <a:lvl7pPr marL="1933133" indent="0">
              <a:buNone/>
              <a:defRPr sz="634"/>
            </a:lvl7pPr>
            <a:lvl8pPr marL="2255322" indent="0">
              <a:buNone/>
              <a:defRPr sz="634"/>
            </a:lvl8pPr>
            <a:lvl9pPr marL="2577511" indent="0">
              <a:buNone/>
              <a:defRPr sz="63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766496" y="3994121"/>
            <a:ext cx="1550072" cy="541446"/>
          </a:xfrm>
        </p:spPr>
        <p:txBody>
          <a:bodyPr anchor="b">
            <a:noAutofit/>
          </a:bodyPr>
          <a:lstStyle>
            <a:lvl1pPr marL="0" indent="0">
              <a:buNone/>
              <a:defRPr sz="1691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22189" indent="0">
              <a:buNone/>
              <a:defRPr sz="1409" b="1"/>
            </a:lvl2pPr>
            <a:lvl3pPr marL="644378" indent="0">
              <a:buNone/>
              <a:defRPr sz="1268" b="1"/>
            </a:lvl3pPr>
            <a:lvl4pPr marL="966567" indent="0">
              <a:buNone/>
              <a:defRPr sz="1128" b="1"/>
            </a:lvl4pPr>
            <a:lvl5pPr marL="1288755" indent="0">
              <a:buNone/>
              <a:defRPr sz="1128" b="1"/>
            </a:lvl5pPr>
            <a:lvl6pPr marL="1610944" indent="0">
              <a:buNone/>
              <a:defRPr sz="1128" b="1"/>
            </a:lvl6pPr>
            <a:lvl7pPr marL="1933133" indent="0">
              <a:buNone/>
              <a:defRPr sz="1128" b="1"/>
            </a:lvl7pPr>
            <a:lvl8pPr marL="2255322" indent="0">
              <a:buNone/>
              <a:defRPr sz="1128" b="1"/>
            </a:lvl8pPr>
            <a:lvl9pPr marL="2577511" indent="0">
              <a:buNone/>
              <a:defRPr sz="11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3766496" y="2076291"/>
            <a:ext cx="1550072" cy="143192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128"/>
            </a:lvl1pPr>
            <a:lvl2pPr marL="322189" indent="0">
              <a:buNone/>
              <a:defRPr sz="1128"/>
            </a:lvl2pPr>
            <a:lvl3pPr marL="644378" indent="0">
              <a:buNone/>
              <a:defRPr sz="1128"/>
            </a:lvl3pPr>
            <a:lvl4pPr marL="966567" indent="0">
              <a:buNone/>
              <a:defRPr sz="1128"/>
            </a:lvl4pPr>
            <a:lvl5pPr marL="1288755" indent="0">
              <a:buNone/>
              <a:defRPr sz="1128"/>
            </a:lvl5pPr>
            <a:lvl6pPr marL="1610944" indent="0">
              <a:buNone/>
              <a:defRPr sz="1128"/>
            </a:lvl6pPr>
            <a:lvl7pPr marL="1933133" indent="0">
              <a:buNone/>
              <a:defRPr sz="1128"/>
            </a:lvl7pPr>
            <a:lvl8pPr marL="2255322" indent="0">
              <a:buNone/>
              <a:defRPr sz="1128"/>
            </a:lvl8pPr>
            <a:lvl9pPr marL="2577511" indent="0">
              <a:buNone/>
              <a:defRPr sz="112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3766431" y="4535566"/>
            <a:ext cx="1552124" cy="619363"/>
          </a:xfrm>
        </p:spPr>
        <p:txBody>
          <a:bodyPr anchor="t">
            <a:normAutofit/>
          </a:bodyPr>
          <a:lstStyle>
            <a:lvl1pPr marL="0" indent="0">
              <a:buNone/>
              <a:defRPr sz="987"/>
            </a:lvl1pPr>
            <a:lvl2pPr marL="322189" indent="0">
              <a:buNone/>
              <a:defRPr sz="846"/>
            </a:lvl2pPr>
            <a:lvl3pPr marL="644378" indent="0">
              <a:buNone/>
              <a:defRPr sz="705"/>
            </a:lvl3pPr>
            <a:lvl4pPr marL="966567" indent="0">
              <a:buNone/>
              <a:defRPr sz="634"/>
            </a:lvl4pPr>
            <a:lvl5pPr marL="1288755" indent="0">
              <a:buNone/>
              <a:defRPr sz="634"/>
            </a:lvl5pPr>
            <a:lvl6pPr marL="1610944" indent="0">
              <a:buNone/>
              <a:defRPr sz="634"/>
            </a:lvl6pPr>
            <a:lvl7pPr marL="1933133" indent="0">
              <a:buNone/>
              <a:defRPr sz="634"/>
            </a:lvl7pPr>
            <a:lvl8pPr marL="2255322" indent="0">
              <a:buNone/>
              <a:defRPr sz="634"/>
            </a:lvl8pPr>
            <a:lvl9pPr marL="2577511" indent="0">
              <a:buNone/>
              <a:defRPr sz="63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969837" y="2004695"/>
            <a:ext cx="0" cy="3723005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680604" y="2004695"/>
            <a:ext cx="0" cy="3727217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60E4-33C0-4E52-AB11-24B91FDC2822}" type="datetimeFigureOut">
              <a:rPr lang="en-AU" smtClean="0"/>
              <a:t>22/05/2021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200A-041B-422D-9A43-651391D1B3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1439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60E4-33C0-4E52-AB11-24B91FDC2822}" type="datetimeFigureOut">
              <a:rPr lang="en-AU" smtClean="0"/>
              <a:t>22/05/2021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200A-041B-422D-9A43-651391D1B3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09267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500">
        <p15:prstTrans prst="pageCurlDouble"/>
        <p:sndAc>
          <p:endSnd/>
        </p:sndAc>
      </p:transition>
    </mc:Choice>
    <mc:Fallback xmlns="">
      <p:transition spd="slow" advClick="0" advTm="0">
        <p:fade/>
        <p:sndAc>
          <p:endSnd/>
        </p:sndAc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90050" y="404223"/>
            <a:ext cx="926518" cy="547413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4927" y="726490"/>
            <a:ext cx="3924273" cy="51518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60E4-33C0-4E52-AB11-24B91FDC2822}" type="datetimeFigureOut">
              <a:rPr lang="en-AU" smtClean="0"/>
              <a:t>22/05/2021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200A-041B-422D-9A43-651391D1B3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38010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500">
        <p15:prstTrans prst="pageCurlDouble"/>
        <p:sndAc>
          <p:endSnd/>
        </p:sndAc>
      </p:transition>
    </mc:Choice>
    <mc:Fallback xmlns="">
      <p:transition spd="slow" advClick="0" advTm="0">
        <p:fade/>
        <p:sndAc>
          <p:endSnd/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60E4-33C0-4E52-AB11-24B91FDC2822}" type="datetimeFigureOut">
              <a:rPr lang="en-AU" smtClean="0"/>
              <a:t>22/05/2021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200A-041B-422D-9A43-651391D1B3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97895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500">
        <p15:prstTrans prst="pageCurlDouble"/>
        <p:sndAc>
          <p:endSnd/>
        </p:sndAc>
      </p:transition>
    </mc:Choice>
    <mc:Fallback xmlns="">
      <p:transition spd="slow" advClick="0" advTm="0">
        <p:fade/>
        <p:sndAc>
          <p:endSnd/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572" y="2688838"/>
            <a:ext cx="4665713" cy="1799910"/>
          </a:xfrm>
        </p:spPr>
        <p:txBody>
          <a:bodyPr anchor="b"/>
          <a:lstStyle>
            <a:lvl1pPr algn="l">
              <a:defRPr sz="281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0571" y="4488748"/>
            <a:ext cx="4665714" cy="808418"/>
          </a:xfrm>
        </p:spPr>
        <p:txBody>
          <a:bodyPr anchor="t"/>
          <a:lstStyle>
            <a:lvl1pPr marL="0" indent="0" algn="l">
              <a:buNone/>
              <a:defRPr sz="1409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22189" indent="0">
              <a:buNone/>
              <a:defRPr sz="1268">
                <a:solidFill>
                  <a:schemeClr val="tx1">
                    <a:tint val="75000"/>
                  </a:schemeClr>
                </a:solidFill>
              </a:defRPr>
            </a:lvl2pPr>
            <a:lvl3pPr marL="644378" indent="0">
              <a:buNone/>
              <a:defRPr sz="1128">
                <a:solidFill>
                  <a:schemeClr val="tx1">
                    <a:tint val="75000"/>
                  </a:schemeClr>
                </a:solidFill>
              </a:defRPr>
            </a:lvl3pPr>
            <a:lvl4pPr marL="966567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4pPr>
            <a:lvl5pPr marL="1288755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5pPr>
            <a:lvl6pPr marL="1610944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6pPr>
            <a:lvl7pPr marL="1933133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7pPr>
            <a:lvl8pPr marL="2255322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8pPr>
            <a:lvl9pPr marL="2577511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60E4-33C0-4E52-AB11-24B91FDC2822}" type="datetimeFigureOut">
              <a:rPr lang="en-AU" smtClean="0"/>
              <a:t>22/05/2021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200A-041B-422D-9A43-651391D1B3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17522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500">
        <p15:prstTrans prst="pageCurlDouble"/>
        <p:sndAc>
          <p:endSnd/>
        </p:sndAc>
      </p:transition>
    </mc:Choice>
    <mc:Fallback xmlns="">
      <p:transition spd="slow" advClick="0" advTm="0">
        <p:fade/>
        <p:sndAc>
          <p:endSnd/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3270" y="1936084"/>
            <a:ext cx="2324139" cy="3942269"/>
          </a:xfrm>
        </p:spPr>
        <p:txBody>
          <a:bodyPr>
            <a:normAutofit/>
          </a:bodyPr>
          <a:lstStyle>
            <a:lvl1pPr>
              <a:defRPr sz="1268"/>
            </a:lvl1pPr>
            <a:lvl2pPr>
              <a:defRPr sz="1128"/>
            </a:lvl2pPr>
            <a:lvl3pPr>
              <a:defRPr sz="987"/>
            </a:lvl3pPr>
            <a:lvl4pPr>
              <a:defRPr sz="846"/>
            </a:lvl4pPr>
            <a:lvl5pPr>
              <a:defRPr sz="846"/>
            </a:lvl5pPr>
            <a:lvl6pPr>
              <a:defRPr sz="846"/>
            </a:lvl6pPr>
            <a:lvl7pPr>
              <a:defRPr sz="846"/>
            </a:lvl7pPr>
            <a:lvl8pPr>
              <a:defRPr sz="846"/>
            </a:lvl8pPr>
            <a:lvl9pPr>
              <a:defRPr sz="84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89267" y="1931871"/>
            <a:ext cx="2324141" cy="3946481"/>
          </a:xfrm>
        </p:spPr>
        <p:txBody>
          <a:bodyPr>
            <a:normAutofit/>
          </a:bodyPr>
          <a:lstStyle>
            <a:lvl1pPr>
              <a:defRPr sz="1268"/>
            </a:lvl1pPr>
            <a:lvl2pPr>
              <a:defRPr sz="1128"/>
            </a:lvl2pPr>
            <a:lvl3pPr>
              <a:defRPr sz="987"/>
            </a:lvl3pPr>
            <a:lvl4pPr>
              <a:defRPr sz="846"/>
            </a:lvl4pPr>
            <a:lvl5pPr>
              <a:defRPr sz="846"/>
            </a:lvl5pPr>
            <a:lvl6pPr>
              <a:defRPr sz="846"/>
            </a:lvl6pPr>
            <a:lvl7pPr>
              <a:defRPr sz="846"/>
            </a:lvl7pPr>
            <a:lvl8pPr>
              <a:defRPr sz="846"/>
            </a:lvl8pPr>
            <a:lvl9pPr>
              <a:defRPr sz="84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60E4-33C0-4E52-AB11-24B91FDC2822}" type="datetimeFigureOut">
              <a:rPr lang="en-AU" smtClean="0"/>
              <a:t>22/05/2021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200A-041B-422D-9A43-651391D1B3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3714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3270" y="1789906"/>
            <a:ext cx="2324138" cy="541446"/>
          </a:xfrm>
        </p:spPr>
        <p:txBody>
          <a:bodyPr anchor="b">
            <a:noAutofit/>
          </a:bodyPr>
          <a:lstStyle>
            <a:lvl1pPr marL="0" indent="0">
              <a:buNone/>
              <a:defRPr sz="1691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22189" indent="0">
              <a:buNone/>
              <a:defRPr sz="1409" b="1"/>
            </a:lvl2pPr>
            <a:lvl3pPr marL="644378" indent="0">
              <a:buNone/>
              <a:defRPr sz="1268" b="1"/>
            </a:lvl3pPr>
            <a:lvl4pPr marL="966567" indent="0">
              <a:buNone/>
              <a:defRPr sz="1128" b="1"/>
            </a:lvl4pPr>
            <a:lvl5pPr marL="1288755" indent="0">
              <a:buNone/>
              <a:defRPr sz="1128" b="1"/>
            </a:lvl5pPr>
            <a:lvl6pPr marL="1610944" indent="0">
              <a:buNone/>
              <a:defRPr sz="1128" b="1"/>
            </a:lvl6pPr>
            <a:lvl7pPr marL="1933133" indent="0">
              <a:buNone/>
              <a:defRPr sz="1128" b="1"/>
            </a:lvl7pPr>
            <a:lvl8pPr marL="2255322" indent="0">
              <a:buNone/>
              <a:defRPr sz="1128" b="1"/>
            </a:lvl8pPr>
            <a:lvl9pPr marL="2577511" indent="0">
              <a:buNone/>
              <a:defRPr sz="11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3270" y="2362676"/>
            <a:ext cx="2324139" cy="3515675"/>
          </a:xfrm>
        </p:spPr>
        <p:txBody>
          <a:bodyPr>
            <a:normAutofit/>
          </a:bodyPr>
          <a:lstStyle>
            <a:lvl1pPr>
              <a:defRPr sz="1268"/>
            </a:lvl1pPr>
            <a:lvl2pPr>
              <a:defRPr sz="1128"/>
            </a:lvl2pPr>
            <a:lvl3pPr>
              <a:defRPr sz="987"/>
            </a:lvl3pPr>
            <a:lvl4pPr>
              <a:defRPr sz="846"/>
            </a:lvl4pPr>
            <a:lvl5pPr>
              <a:defRPr sz="846"/>
            </a:lvl5pPr>
            <a:lvl6pPr>
              <a:defRPr sz="846"/>
            </a:lvl6pPr>
            <a:lvl7pPr>
              <a:defRPr sz="846"/>
            </a:lvl7pPr>
            <a:lvl8pPr>
              <a:defRPr sz="846"/>
            </a:lvl8pPr>
            <a:lvl9pPr>
              <a:defRPr sz="84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89268" y="1789906"/>
            <a:ext cx="2324139" cy="541446"/>
          </a:xfrm>
        </p:spPr>
        <p:txBody>
          <a:bodyPr anchor="b">
            <a:noAutofit/>
          </a:bodyPr>
          <a:lstStyle>
            <a:lvl1pPr marL="0" indent="0">
              <a:buNone/>
              <a:defRPr sz="1691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22189" indent="0">
              <a:buNone/>
              <a:defRPr sz="1409" b="1"/>
            </a:lvl2pPr>
            <a:lvl3pPr marL="644378" indent="0">
              <a:buNone/>
              <a:defRPr sz="1268" b="1"/>
            </a:lvl3pPr>
            <a:lvl4pPr marL="966567" indent="0">
              <a:buNone/>
              <a:defRPr sz="1128" b="1"/>
            </a:lvl4pPr>
            <a:lvl5pPr marL="1288755" indent="0">
              <a:buNone/>
              <a:defRPr sz="1128" b="1"/>
            </a:lvl5pPr>
            <a:lvl6pPr marL="1610944" indent="0">
              <a:buNone/>
              <a:defRPr sz="1128" b="1"/>
            </a:lvl6pPr>
            <a:lvl7pPr marL="1933133" indent="0">
              <a:buNone/>
              <a:defRPr sz="1128" b="1"/>
            </a:lvl7pPr>
            <a:lvl8pPr marL="2255322" indent="0">
              <a:buNone/>
              <a:defRPr sz="1128" b="1"/>
            </a:lvl8pPr>
            <a:lvl9pPr marL="2577511" indent="0">
              <a:buNone/>
              <a:defRPr sz="11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89268" y="2362676"/>
            <a:ext cx="2324139" cy="3515675"/>
          </a:xfrm>
        </p:spPr>
        <p:txBody>
          <a:bodyPr>
            <a:normAutofit/>
          </a:bodyPr>
          <a:lstStyle>
            <a:lvl1pPr>
              <a:defRPr sz="1268"/>
            </a:lvl1pPr>
            <a:lvl2pPr>
              <a:defRPr sz="1128"/>
            </a:lvl2pPr>
            <a:lvl3pPr>
              <a:defRPr sz="987"/>
            </a:lvl3pPr>
            <a:lvl4pPr>
              <a:defRPr sz="846"/>
            </a:lvl4pPr>
            <a:lvl5pPr>
              <a:defRPr sz="846"/>
            </a:lvl5pPr>
            <a:lvl6pPr>
              <a:defRPr sz="846"/>
            </a:lvl6pPr>
            <a:lvl7pPr>
              <a:defRPr sz="846"/>
            </a:lvl7pPr>
            <a:lvl8pPr>
              <a:defRPr sz="846"/>
            </a:lvl8pPr>
            <a:lvl9pPr>
              <a:defRPr sz="84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60E4-33C0-4E52-AB11-24B91FDC2822}" type="datetimeFigureOut">
              <a:rPr lang="en-AU" smtClean="0"/>
              <a:t>22/05/2021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200A-041B-422D-9A43-651391D1B3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60895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500">
        <p15:prstTrans prst="pageCurlDouble"/>
        <p:sndAc>
          <p:endSnd/>
        </p:sndAc>
      </p:transition>
    </mc:Choice>
    <mc:Fallback xmlns="">
      <p:transition spd="slow" advClick="0" advTm="0">
        <p:fade/>
        <p:sndAc>
          <p:endSnd/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60E4-33C0-4E52-AB11-24B91FDC2822}" type="datetimeFigureOut">
              <a:rPr lang="en-AU" smtClean="0"/>
              <a:t>22/05/2021</a:t>
            </a:fld>
            <a:endParaRPr lang="en-A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200A-041B-422D-9A43-651391D1B3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53657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500">
        <p15:prstTrans prst="pageCurlDouble"/>
        <p:sndAc>
          <p:endSnd/>
        </p:sndAc>
      </p:transition>
    </mc:Choice>
    <mc:Fallback xmlns="">
      <p:transition spd="slow" advClick="0" advTm="0">
        <p:fade/>
        <p:sndAc>
          <p:endSnd/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60E4-33C0-4E52-AB11-24B91FDC2822}" type="datetimeFigureOut">
              <a:rPr lang="en-AU" smtClean="0"/>
              <a:t>22/05/2021</a:t>
            </a:fld>
            <a:endParaRPr lang="en-A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200A-041B-422D-9A43-651391D1B3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7485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500">
        <p15:prstTrans prst="pageCurlDouble"/>
        <p:sndAc>
          <p:endSnd/>
        </p:sndAc>
      </p:transition>
    </mc:Choice>
    <mc:Fallback xmlns="">
      <p:transition spd="slow" advClick="0" advTm="0">
        <p:fade/>
        <p:sndAc>
          <p:endSnd/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570" y="1360329"/>
            <a:ext cx="1797984" cy="1360329"/>
          </a:xfrm>
        </p:spPr>
        <p:txBody>
          <a:bodyPr anchor="b"/>
          <a:lstStyle>
            <a:lvl1pPr algn="l">
              <a:defRPr sz="1691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9404" y="1360329"/>
            <a:ext cx="2746881" cy="4295775"/>
          </a:xfrm>
        </p:spPr>
        <p:txBody>
          <a:bodyPr anchor="ctr">
            <a:normAutofit/>
          </a:bodyPr>
          <a:lstStyle>
            <a:lvl1pPr>
              <a:defRPr sz="1409"/>
            </a:lvl1pPr>
            <a:lvl2pPr>
              <a:defRPr sz="1268"/>
            </a:lvl2pPr>
            <a:lvl3pPr>
              <a:defRPr sz="1128"/>
            </a:lvl3pPr>
            <a:lvl4pPr>
              <a:defRPr sz="987"/>
            </a:lvl4pPr>
            <a:lvl5pPr>
              <a:defRPr sz="987"/>
            </a:lvl5pPr>
            <a:lvl6pPr>
              <a:defRPr sz="987"/>
            </a:lvl6pPr>
            <a:lvl7pPr>
              <a:defRPr sz="987"/>
            </a:lvl7pPr>
            <a:lvl8pPr>
              <a:defRPr sz="987"/>
            </a:lvl8pPr>
            <a:lvl9pPr>
              <a:defRPr sz="98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0570" y="2940221"/>
            <a:ext cx="1797984" cy="2720657"/>
          </a:xfrm>
        </p:spPr>
        <p:txBody>
          <a:bodyPr/>
          <a:lstStyle>
            <a:lvl1pPr marL="0" indent="0">
              <a:buNone/>
              <a:defRPr sz="987"/>
            </a:lvl1pPr>
            <a:lvl2pPr marL="322189" indent="0">
              <a:buNone/>
              <a:defRPr sz="846"/>
            </a:lvl2pPr>
            <a:lvl3pPr marL="644378" indent="0">
              <a:buNone/>
              <a:defRPr sz="705"/>
            </a:lvl3pPr>
            <a:lvl4pPr marL="966567" indent="0">
              <a:buNone/>
              <a:defRPr sz="634"/>
            </a:lvl4pPr>
            <a:lvl5pPr marL="1288755" indent="0">
              <a:buNone/>
              <a:defRPr sz="634"/>
            </a:lvl5pPr>
            <a:lvl6pPr marL="1610944" indent="0">
              <a:buNone/>
              <a:defRPr sz="634"/>
            </a:lvl6pPr>
            <a:lvl7pPr marL="1933133" indent="0">
              <a:buNone/>
              <a:defRPr sz="634"/>
            </a:lvl7pPr>
            <a:lvl8pPr marL="2255322" indent="0">
              <a:buNone/>
              <a:defRPr sz="634"/>
            </a:lvl8pPr>
            <a:lvl9pPr marL="2577511" indent="0">
              <a:buNone/>
              <a:defRPr sz="63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60E4-33C0-4E52-AB11-24B91FDC2822}" type="datetimeFigureOut">
              <a:rPr lang="en-AU" smtClean="0"/>
              <a:t>22/05/2021</a:t>
            </a:fld>
            <a:endParaRPr lang="en-A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200A-041B-422D-9A43-651391D1B3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94268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500">
        <p15:prstTrans prst="pageCurlDouble"/>
        <p:sndAc>
          <p:endSnd/>
        </p:sndAc>
      </p:transition>
    </mc:Choice>
    <mc:Fallback xmlns="">
      <p:transition spd="slow" advClick="0" advTm="0">
        <p:fade/>
        <p:sndAc>
          <p:endSnd/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017" y="1742168"/>
            <a:ext cx="2692381" cy="1479663"/>
          </a:xfrm>
        </p:spPr>
        <p:txBody>
          <a:bodyPr anchor="b">
            <a:normAutofit/>
          </a:bodyPr>
          <a:lstStyle>
            <a:lvl1pPr algn="l">
              <a:defRPr sz="2537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73901" y="1073944"/>
            <a:ext cx="1691902" cy="42957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128"/>
            </a:lvl1pPr>
            <a:lvl2pPr marL="322189" indent="0">
              <a:buNone/>
              <a:defRPr sz="1128"/>
            </a:lvl2pPr>
            <a:lvl3pPr marL="644378" indent="0">
              <a:buNone/>
              <a:defRPr sz="1128"/>
            </a:lvl3pPr>
            <a:lvl4pPr marL="966567" indent="0">
              <a:buNone/>
              <a:defRPr sz="1128"/>
            </a:lvl4pPr>
            <a:lvl5pPr marL="1288755" indent="0">
              <a:buNone/>
              <a:defRPr sz="1128"/>
            </a:lvl5pPr>
            <a:lvl6pPr marL="1610944" indent="0">
              <a:buNone/>
              <a:defRPr sz="1128"/>
            </a:lvl6pPr>
            <a:lvl7pPr marL="1933133" indent="0">
              <a:buNone/>
              <a:defRPr sz="1128"/>
            </a:lvl7pPr>
            <a:lvl8pPr marL="2255322" indent="0">
              <a:buNone/>
              <a:defRPr sz="1128"/>
            </a:lvl8pPr>
            <a:lvl9pPr marL="2577511" indent="0">
              <a:buNone/>
              <a:defRPr sz="112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0570" y="3436620"/>
            <a:ext cx="2688191" cy="1288733"/>
          </a:xfrm>
        </p:spPr>
        <p:txBody>
          <a:bodyPr>
            <a:normAutofit/>
          </a:bodyPr>
          <a:lstStyle>
            <a:lvl1pPr marL="0" indent="0">
              <a:buNone/>
              <a:defRPr sz="987"/>
            </a:lvl1pPr>
            <a:lvl2pPr marL="322189" indent="0">
              <a:buNone/>
              <a:defRPr sz="846"/>
            </a:lvl2pPr>
            <a:lvl3pPr marL="644378" indent="0">
              <a:buNone/>
              <a:defRPr sz="705"/>
            </a:lvl3pPr>
            <a:lvl4pPr marL="966567" indent="0">
              <a:buNone/>
              <a:defRPr sz="634"/>
            </a:lvl4pPr>
            <a:lvl5pPr marL="1288755" indent="0">
              <a:buNone/>
              <a:defRPr sz="634"/>
            </a:lvl5pPr>
            <a:lvl6pPr marL="1610944" indent="0">
              <a:buNone/>
              <a:defRPr sz="634"/>
            </a:lvl6pPr>
            <a:lvl7pPr marL="1933133" indent="0">
              <a:buNone/>
              <a:defRPr sz="634"/>
            </a:lvl7pPr>
            <a:lvl8pPr marL="2255322" indent="0">
              <a:buNone/>
              <a:defRPr sz="634"/>
            </a:lvl8pPr>
            <a:lvl9pPr marL="2577511" indent="0">
              <a:buNone/>
              <a:defRPr sz="63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60E4-33C0-4E52-AB11-24B91FDC2822}" type="datetimeFigureOut">
              <a:rPr lang="en-AU" smtClean="0"/>
              <a:t>22/05/2021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200A-041B-422D-9A43-651391D1B3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709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4439131" y="1575118"/>
            <a:ext cx="1986796" cy="2649061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4009554" y="-429577"/>
            <a:ext cx="1127641" cy="1503521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4439132" y="5727701"/>
            <a:ext cx="698063" cy="930751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08514" y="2505869"/>
            <a:ext cx="2953346" cy="3937794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591788" y="2720658"/>
            <a:ext cx="1664613" cy="2219484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5458259" y="0"/>
            <a:ext cx="483275" cy="10330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1569" y="425366"/>
            <a:ext cx="4971838" cy="131591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3270" y="1928895"/>
            <a:ext cx="4729619" cy="3942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5165282" y="1745139"/>
            <a:ext cx="930750" cy="16113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7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90D60E4-33C0-4E52-AB11-24B91FDC2822}" type="datetimeFigureOut">
              <a:rPr lang="en-AU" smtClean="0"/>
              <a:t>22/05/2021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3939229" y="3093065"/>
            <a:ext cx="3626599" cy="161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77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472907" y="277869"/>
            <a:ext cx="443117" cy="7213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974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E200A-041B-422D-9A43-651391D1B3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09784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500">
        <p15:prstTrans prst="pageCurlDouble"/>
        <p:sndAc>
          <p:endSnd/>
        </p:sndAc>
      </p:transition>
    </mc:Choice>
    <mc:Fallback xmlns="">
      <p:transition spd="slow" advClick="0" advTm="0">
        <p:fade/>
        <p:sndAc>
          <p:endSnd/>
        </p:sndAc>
      </p:transition>
    </mc:Fallback>
  </mc:AlternateContent>
  <p:txStyles>
    <p:titleStyle>
      <a:lvl1pPr algn="l" defTabSz="322194" rtl="0" eaLnBrk="1" latinLnBrk="0" hangingPunct="1">
        <a:spcBef>
          <a:spcPct val="0"/>
        </a:spcBef>
        <a:buNone/>
        <a:defRPr sz="296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41646" indent="-241646" algn="l" defTabSz="322194" rtl="0" eaLnBrk="1" latinLnBrk="0" hangingPunct="1">
        <a:spcBef>
          <a:spcPts val="705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9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523565" indent="-201372" algn="l" defTabSz="322194" rtl="0" eaLnBrk="1" latinLnBrk="0" hangingPunct="1">
        <a:spcBef>
          <a:spcPts val="705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68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805486" indent="-161097" algn="l" defTabSz="322194" rtl="0" eaLnBrk="1" latinLnBrk="0" hangingPunct="1">
        <a:spcBef>
          <a:spcPts val="705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128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127680" indent="-161097" algn="l" defTabSz="322194" rtl="0" eaLnBrk="1" latinLnBrk="0" hangingPunct="1">
        <a:spcBef>
          <a:spcPts val="705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98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1449874" indent="-161097" algn="l" defTabSz="322194" rtl="0" eaLnBrk="1" latinLnBrk="0" hangingPunct="1">
        <a:spcBef>
          <a:spcPts val="705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98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1772068" indent="-161097" algn="l" defTabSz="322194" rtl="0" eaLnBrk="1" latinLnBrk="0" hangingPunct="1">
        <a:spcBef>
          <a:spcPts val="705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98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094262" indent="-161097" algn="l" defTabSz="322194" rtl="0" eaLnBrk="1" latinLnBrk="0" hangingPunct="1">
        <a:spcBef>
          <a:spcPts val="705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98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2416456" indent="-161097" algn="l" defTabSz="322194" rtl="0" eaLnBrk="1" latinLnBrk="0" hangingPunct="1">
        <a:spcBef>
          <a:spcPts val="705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98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2738650" indent="-161097" algn="l" defTabSz="322194" rtl="0" eaLnBrk="1" latinLnBrk="0" hangingPunct="1">
        <a:spcBef>
          <a:spcPts val="705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98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322194" rtl="0" eaLnBrk="1" latinLnBrk="0" hangingPunct="1">
        <a:defRPr sz="1268" kern="1200">
          <a:solidFill>
            <a:schemeClr val="tx1"/>
          </a:solidFill>
          <a:latin typeface="+mn-lt"/>
          <a:ea typeface="+mn-ea"/>
          <a:cs typeface="+mn-cs"/>
        </a:defRPr>
      </a:lvl1pPr>
      <a:lvl2pPr marL="322194" algn="l" defTabSz="322194" rtl="0" eaLnBrk="1" latinLnBrk="0" hangingPunct="1">
        <a:defRPr sz="1268" kern="1200">
          <a:solidFill>
            <a:schemeClr val="tx1"/>
          </a:solidFill>
          <a:latin typeface="+mn-lt"/>
          <a:ea typeface="+mn-ea"/>
          <a:cs typeface="+mn-cs"/>
        </a:defRPr>
      </a:lvl2pPr>
      <a:lvl3pPr marL="644388" algn="l" defTabSz="322194" rtl="0" eaLnBrk="1" latinLnBrk="0" hangingPunct="1">
        <a:defRPr sz="1268" kern="1200">
          <a:solidFill>
            <a:schemeClr val="tx1"/>
          </a:solidFill>
          <a:latin typeface="+mn-lt"/>
          <a:ea typeface="+mn-ea"/>
          <a:cs typeface="+mn-cs"/>
        </a:defRPr>
      </a:lvl3pPr>
      <a:lvl4pPr marL="966582" algn="l" defTabSz="322194" rtl="0" eaLnBrk="1" latinLnBrk="0" hangingPunct="1">
        <a:defRPr sz="1268" kern="1200">
          <a:solidFill>
            <a:schemeClr val="tx1"/>
          </a:solidFill>
          <a:latin typeface="+mn-lt"/>
          <a:ea typeface="+mn-ea"/>
          <a:cs typeface="+mn-cs"/>
        </a:defRPr>
      </a:lvl4pPr>
      <a:lvl5pPr marL="1288777" algn="l" defTabSz="322194" rtl="0" eaLnBrk="1" latinLnBrk="0" hangingPunct="1">
        <a:defRPr sz="1268" kern="1200">
          <a:solidFill>
            <a:schemeClr val="tx1"/>
          </a:solidFill>
          <a:latin typeface="+mn-lt"/>
          <a:ea typeface="+mn-ea"/>
          <a:cs typeface="+mn-cs"/>
        </a:defRPr>
      </a:lvl5pPr>
      <a:lvl6pPr marL="1610971" algn="l" defTabSz="322194" rtl="0" eaLnBrk="1" latinLnBrk="0" hangingPunct="1">
        <a:defRPr sz="1268" kern="1200">
          <a:solidFill>
            <a:schemeClr val="tx1"/>
          </a:solidFill>
          <a:latin typeface="+mn-lt"/>
          <a:ea typeface="+mn-ea"/>
          <a:cs typeface="+mn-cs"/>
        </a:defRPr>
      </a:lvl6pPr>
      <a:lvl7pPr marL="1933165" algn="l" defTabSz="322194" rtl="0" eaLnBrk="1" latinLnBrk="0" hangingPunct="1">
        <a:defRPr sz="1268" kern="1200">
          <a:solidFill>
            <a:schemeClr val="tx1"/>
          </a:solidFill>
          <a:latin typeface="+mn-lt"/>
          <a:ea typeface="+mn-ea"/>
          <a:cs typeface="+mn-cs"/>
        </a:defRPr>
      </a:lvl7pPr>
      <a:lvl8pPr marL="2255359" algn="l" defTabSz="322194" rtl="0" eaLnBrk="1" latinLnBrk="0" hangingPunct="1">
        <a:defRPr sz="1268" kern="1200">
          <a:solidFill>
            <a:schemeClr val="tx1"/>
          </a:solidFill>
          <a:latin typeface="+mn-lt"/>
          <a:ea typeface="+mn-ea"/>
          <a:cs typeface="+mn-cs"/>
        </a:defRPr>
      </a:lvl8pPr>
      <a:lvl9pPr marL="2577554" algn="l" defTabSz="322194" rtl="0" eaLnBrk="1" latinLnBrk="0" hangingPunct="1">
        <a:defRPr sz="12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B54807C-0C3F-4607-A476-629EC49020B1}"/>
              </a:ext>
            </a:extLst>
          </p:cNvPr>
          <p:cNvSpPr txBox="1"/>
          <p:nvPr/>
        </p:nvSpPr>
        <p:spPr>
          <a:xfrm>
            <a:off x="164044" y="589812"/>
            <a:ext cx="6115574" cy="451167"/>
          </a:xfrm>
          <a:prstGeom prst="rect">
            <a:avLst/>
          </a:prstGeom>
        </p:spPr>
        <p:txBody>
          <a:bodyPr vert="horz" lIns="54558" tIns="27279" rIns="54558" bIns="27279" rtlCol="0" anchor="b">
            <a:noAutofit/>
          </a:bodyPr>
          <a:lstStyle/>
          <a:p>
            <a:pPr algn="ctr" defTabSz="545531">
              <a:spcBef>
                <a:spcPct val="0"/>
              </a:spcBef>
              <a:spcAft>
                <a:spcPts val="358"/>
              </a:spcAft>
            </a:pPr>
            <a:r>
              <a:rPr lang="en-US" sz="36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Featured Section Index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26BE76-C3DE-4EFD-9788-14E952E81BD0}"/>
              </a:ext>
            </a:extLst>
          </p:cNvPr>
          <p:cNvSpPr txBox="1"/>
          <p:nvPr/>
        </p:nvSpPr>
        <p:spPr>
          <a:xfrm>
            <a:off x="164044" y="1736809"/>
            <a:ext cx="6157979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500" dirty="0"/>
              <a:t>Start here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500" dirty="0"/>
              <a:t>Add Featured content description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500" dirty="0"/>
              <a:t>Add more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500" dirty="0"/>
              <a:t>Add more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500" dirty="0"/>
              <a:t>Add more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500" dirty="0"/>
              <a:t>Etc</a:t>
            </a:r>
          </a:p>
          <a:p>
            <a:r>
              <a:rPr lang="en-AU" sz="1200" dirty="0"/>
              <a:t>  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2500" dirty="0"/>
          </a:p>
        </p:txBody>
      </p:sp>
      <p:sp>
        <p:nvSpPr>
          <p:cNvPr id="6" name="Arrow: Striped Right 5">
            <a:extLst>
              <a:ext uri="{FF2B5EF4-FFF2-40B4-BE49-F238E27FC236}">
                <a16:creationId xmlns:a16="http://schemas.microsoft.com/office/drawing/2014/main" id="{3517CBD7-EC93-4BA1-82C4-07E87DC04BD8}"/>
              </a:ext>
            </a:extLst>
          </p:cNvPr>
          <p:cNvSpPr/>
          <p:nvPr/>
        </p:nvSpPr>
        <p:spPr>
          <a:xfrm>
            <a:off x="1472956" y="5165035"/>
            <a:ext cx="3540153" cy="772706"/>
          </a:xfrm>
          <a:prstGeom prst="stripedRightArrow">
            <a:avLst>
              <a:gd name="adj1" fmla="val 55000"/>
              <a:gd name="adj2" fmla="val 50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2607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8995">
        <p14:doors dir="vert"/>
        <p:sndAc>
          <p:endSnd/>
        </p:sndAc>
      </p:transition>
    </mc:Choice>
    <mc:Fallback xmlns="">
      <p:transition spd="slow" advTm="8995">
        <p:fade/>
        <p:sndAc>
          <p:endSnd/>
        </p:sndAc>
      </p:transition>
    </mc:Fallback>
  </mc:AlternateContent>
  <p:extLst>
    <p:ext uri="{E180D4A7-C9FB-4DFB-919C-405C955672EB}">
      <p14:showEvtLst xmlns:p14="http://schemas.microsoft.com/office/powerpoint/2010/main">
        <p14:playEvt time="12" objId="2"/>
        <p14:stopEvt time="8876" objId="2"/>
      </p14:showEvtLst>
    </p:ext>
  </p:extLs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2370</TotalTime>
  <Words>17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 3</vt:lpstr>
      <vt:lpstr>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Featured Section Index Ppt template</dc:title>
  <dc:creator>Derick Mildred</dc:creator>
  <cp:lastModifiedBy>Derick Mildred</cp:lastModifiedBy>
  <cp:revision>379</cp:revision>
  <dcterms:created xsi:type="dcterms:W3CDTF">2017-10-15T08:47:03Z</dcterms:created>
  <dcterms:modified xsi:type="dcterms:W3CDTF">2021-05-22T04:32:47Z</dcterms:modified>
</cp:coreProperties>
</file>